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457DF-E828-4DF2-A3FB-67F0AC4651D9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22F6F-0E00-4C1D-93A1-8C431794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9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4A6D5-7260-4A3A-93B5-D53405E02155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1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CDE-655A-43FA-85D2-07CB8C40F4E4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3C11-E053-41C7-B7B0-B139334BA8D5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F6C-CDB6-446D-91DA-CCCD702E2A6D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131A-1607-42AA-91AD-12E6F6E282BA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5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002D5-4D96-4C92-8B5D-B39E3431DBC2}" type="datetime1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DB1DE-6468-4EB2-82CF-F4DFA8599EEE}" type="datetime1">
              <a:rPr lang="en-US" smtClean="0"/>
              <a:t>8/24/2016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0567-4305-4653-ABC6-FFE578CB538E}" type="datetime1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D798-7F7A-4806-A652-218A642714FD}" type="datetime1">
              <a:rPr lang="en-US" smtClean="0"/>
              <a:t>8/24/2016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26D0-1665-476D-B55C-530ED77B48A2}" type="datetime1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F870-B76C-4105-BC0E-7F9A027E4B39}" type="datetime1">
              <a:rPr lang="en-US" smtClean="0"/>
              <a:t>8/24/2016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7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8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AB6CE-44AB-4769-BF5A-C5240BF4D0DD}" type="datetime1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73E58-51FB-430D-BAED-D592867C8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97" y="4786895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pt-BR" dirty="0" smtClean="0"/>
              <a:t>Alexandre Marques de Souza  RM: 74289</a:t>
            </a:r>
          </a:p>
          <a:p>
            <a:pPr algn="l"/>
            <a:r>
              <a:rPr lang="pt-BR" dirty="0" smtClean="0"/>
              <a:t>Diego de Oliveira Lima de Lemos RM: 74966</a:t>
            </a:r>
          </a:p>
          <a:p>
            <a:pPr algn="l"/>
            <a:r>
              <a:rPr lang="pt-BR" dirty="0" smtClean="0"/>
              <a:t>Tainá Moreira Lopes RM: 74590</a:t>
            </a:r>
          </a:p>
          <a:p>
            <a:pPr algn="l"/>
            <a:r>
              <a:rPr lang="pt-BR" dirty="0" smtClean="0"/>
              <a:t>Thiago Gabriel Braz RM: 73841                                                                                               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713323" y="347729"/>
            <a:ext cx="67955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noFill/>
                  <a:prstDash val="solid"/>
                </a:ln>
              </a:rPr>
              <a:t>Business Intelligence – </a:t>
            </a:r>
            <a:endParaRPr lang="en-US" sz="5400" b="1" dirty="0" smtClean="0">
              <a:ln w="22225">
                <a:noFill/>
                <a:prstDash val="solid"/>
              </a:ln>
            </a:endParaRPr>
          </a:p>
          <a:p>
            <a:pPr algn="ctr"/>
            <a:r>
              <a:rPr lang="en-US" sz="5400" b="1" dirty="0" smtClean="0">
                <a:ln w="22225">
                  <a:noFill/>
                  <a:prstDash val="solid"/>
                </a:ln>
              </a:rPr>
              <a:t>Clínica </a:t>
            </a:r>
            <a:r>
              <a:rPr lang="en-US" sz="5400" b="1" dirty="0">
                <a:ln w="22225">
                  <a:noFill/>
                  <a:prstDash val="solid"/>
                </a:ln>
              </a:rPr>
              <a:t>Oftalmológica</a:t>
            </a:r>
            <a:endParaRPr lang="pt-BR" sz="5400" b="1" dirty="0">
              <a:ln w="22225">
                <a:noFill/>
                <a:prstDash val="solid"/>
              </a:ln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934163" y="5980992"/>
            <a:ext cx="102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2TBDA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35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017431" y="2034862"/>
            <a:ext cx="4597758" cy="467503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773"/>
            <a:ext cx="6875888" cy="386768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02899" y="901521"/>
            <a:ext cx="26700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/>
              <a:t>DEADLOCK</a:t>
            </a:r>
            <a:endParaRPr lang="pt-BR" dirty="0"/>
          </a:p>
        </p:txBody>
      </p:sp>
      <p:sp>
        <p:nvSpPr>
          <p:cNvPr id="7" name="TextBox 22"/>
          <p:cNvSpPr txBox="1"/>
          <p:nvPr/>
        </p:nvSpPr>
        <p:spPr>
          <a:xfrm>
            <a:off x="7602830" y="3493953"/>
            <a:ext cx="3086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6000" dirty="0" smtClean="0">
                <a:latin typeface="Agency FB" panose="020B0503020202020204" pitchFamily="34" charset="0"/>
              </a:rPr>
              <a:t>LOCK CLIN</a:t>
            </a:r>
            <a:endParaRPr lang="en-US" sz="6000" dirty="0">
              <a:latin typeface="Agency FB" panose="020B0503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431110" y="3335628"/>
            <a:ext cx="3000777" cy="144243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761797" y="901521"/>
            <a:ext cx="2551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/>
              <a:t>LOCK CLIN</a:t>
            </a:r>
            <a:endParaRPr lang="pt-BR" dirty="0"/>
          </a:p>
        </p:txBody>
      </p:sp>
      <p:pic>
        <p:nvPicPr>
          <p:cNvPr id="1026" name="Picture 2" descr="http://www.cetromaquinas.com.br/wp-content/uploads/2011/07/selo-qualidade-cetromaquin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82" y="402108"/>
            <a:ext cx="2401028" cy="17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clínicas que utilizam o ERP não detem informações necessárias para o controle de convênios (Qual é mais utilizado e menos utilizado).</a:t>
            </a:r>
          </a:p>
          <a:p>
            <a:r>
              <a:rPr lang="pt-BR" dirty="0" smtClean="0"/>
              <a:t>Controle de procura de convênios que não fazem parte do catálogo de convênios da clínica.</a:t>
            </a:r>
          </a:p>
          <a:p>
            <a:r>
              <a:rPr lang="pt-BR" dirty="0" smtClean="0"/>
              <a:t>Controle de qualidade do atendimento.</a:t>
            </a:r>
          </a:p>
          <a:p>
            <a:r>
              <a:rPr lang="pt-BR" dirty="0" smtClean="0"/>
              <a:t>Controle da frequência do paciente.</a:t>
            </a:r>
          </a:p>
          <a:p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027164" y="365803"/>
            <a:ext cx="41376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Oportunidade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Atráves da ferramenta de BI os gestores poderão tomar suas decisões de forma mais rápida e eficaz.</a:t>
            </a:r>
          </a:p>
          <a:p>
            <a:r>
              <a:rPr lang="pt-BR" dirty="0" smtClean="0"/>
              <a:t>A nossa solução propõe gerar informações analíticas e sintéticas através de uma ferramenta de BI. Para os gestores administrarem melhor sua clínica.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908495" y="391560"/>
            <a:ext cx="2375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/>
              <a:t>Solução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ad_lo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122" y="1825625"/>
            <a:ext cx="7741755" cy="435133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908495" y="391560"/>
            <a:ext cx="2375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/>
              <a:t>Solução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Temos uma grande oportunidade de mercado para oferecer o produto para outras clínicas que não utilizam o ERP.</a:t>
            </a:r>
          </a:p>
          <a:p>
            <a:r>
              <a:rPr lang="pt-BR" dirty="0" smtClean="0"/>
              <a:t>As clínicas que utilizam o ERP EMED não dispõem de uma ferramenta de BI.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73631" y="391560"/>
            <a:ext cx="4444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Os diferenciais 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Todos os objetivos do projeto estão definidos</a:t>
            </a:r>
          </a:p>
          <a:p>
            <a:r>
              <a:rPr lang="pt-BR" dirty="0" smtClean="0"/>
              <a:t>Modelo relacional definido</a:t>
            </a:r>
          </a:p>
          <a:p>
            <a:r>
              <a:rPr lang="pt-BR" dirty="0" smtClean="0"/>
              <a:t>Estamos iniciando a carga</a:t>
            </a:r>
          </a:p>
          <a:p>
            <a:r>
              <a:rPr lang="pt-BR" dirty="0" smtClean="0"/>
              <a:t>Iniciamos a modelagem dimensional</a:t>
            </a:r>
          </a:p>
          <a:p>
            <a:r>
              <a:rPr lang="pt-BR" dirty="0" smtClean="0"/>
              <a:t>Definindo as tabelas fato</a:t>
            </a:r>
          </a:p>
          <a:p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3560180" y="391560"/>
            <a:ext cx="5071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Desenvolvimento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0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receita</a:t>
            </a:r>
            <a:r>
              <a:rPr lang="en-US" dirty="0" smtClean="0"/>
              <a:t> </a:t>
            </a:r>
            <a:r>
              <a:rPr lang="en-US" dirty="0" err="1" smtClean="0"/>
              <a:t>será</a:t>
            </a:r>
            <a:r>
              <a:rPr lang="en-US" dirty="0" smtClean="0"/>
              <a:t> </a:t>
            </a:r>
            <a:r>
              <a:rPr lang="en-US" dirty="0" err="1" smtClean="0"/>
              <a:t>feita</a:t>
            </a:r>
            <a:r>
              <a:rPr lang="en-US" dirty="0" smtClean="0"/>
              <a:t> </a:t>
            </a:r>
            <a:r>
              <a:rPr lang="en-US" dirty="0" err="1" smtClean="0"/>
              <a:t>através</a:t>
            </a:r>
            <a:r>
              <a:rPr lang="en-US" dirty="0" smtClean="0"/>
              <a:t> de </a:t>
            </a:r>
            <a:r>
              <a:rPr lang="en-US" dirty="0" err="1" smtClean="0"/>
              <a:t>cobranças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serviço</a:t>
            </a:r>
            <a:r>
              <a:rPr lang="en-US" dirty="0" smtClean="0"/>
              <a:t> </a:t>
            </a:r>
            <a:r>
              <a:rPr lang="en-US" dirty="0" err="1" smtClean="0"/>
              <a:t>realizado</a:t>
            </a:r>
            <a:r>
              <a:rPr lang="en-US" dirty="0"/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064068" y="391560"/>
            <a:ext cx="4063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/>
              <a:t>Remuneração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2" descr="https://upload.wikimedia.org/wikipedia/commons/d/d4/Fiap-logo-no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373" y="6272011"/>
            <a:ext cx="1509939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9567" y="2967335"/>
            <a:ext cx="6272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EEEEEEEEEEEEEEEEEE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788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208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FIAP VSTP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– Clínica Oftalmológica</dc:title>
  <dc:creator>FIAP</dc:creator>
  <cp:lastModifiedBy>FIAP</cp:lastModifiedBy>
  <cp:revision>15</cp:revision>
  <dcterms:created xsi:type="dcterms:W3CDTF">2016-04-13T13:36:44Z</dcterms:created>
  <dcterms:modified xsi:type="dcterms:W3CDTF">2016-08-24T14:03:50Z</dcterms:modified>
</cp:coreProperties>
</file>